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31386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29">
  <a:themeElements>
    <a:clrScheme name="Theme2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2026-05-20T17:19:52Z</dcterms:created>
  <dcterms:modified xsi:type="dcterms:W3CDTF">2026-05-20T17:19:52Z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