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44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4989_ca_object_representations_media_309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288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e guitariste aveugle (00412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2026-06-05T05:43:17Z</dcterms:created>
  <dcterms:modified xsi:type="dcterms:W3CDTF">2026-06-05T05:43:17Z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