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2026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1">
  <a:themeElements>
    <a:clrScheme name="Theme4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2026-06-22T04:53:09Z</dcterms:created>
  <dcterms:modified xsi:type="dcterms:W3CDTF">2026-06-22T04:53:09Z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