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4673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6">
  <a:themeElements>
    <a:clrScheme name="Theme5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2026-04-12T21:47:45Z</dcterms:created>
  <dcterms:modified xsi:type="dcterms:W3CDTF">2026-04-12T21:47:45Z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