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26404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33">
  <a:themeElements>
    <a:clrScheme name="Theme3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2026-07-28T14:09:27Z</dcterms:created>
  <dcterms:modified xsi:type="dcterms:W3CDTF">2026-07-28T14:09:27Z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