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42418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78">
  <a:themeElements>
    <a:clrScheme name="Theme7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8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2026-08-11T00:25:14Z</dcterms:created>
  <dcterms:modified xsi:type="dcterms:W3CDTF">2026-08-11T00:25:14Z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