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89923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7">
  <a:themeElements>
    <a:clrScheme name="Theme9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2026-07-24T08:49:18Z</dcterms:created>
  <dcterms:modified xsi:type="dcterms:W3CDTF">2026-07-24T08:49:18Z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