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5190812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12">
  <a:themeElements>
    <a:clrScheme name="Theme12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12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12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2026-04-14T13:48:59Z</dcterms:created>
  <dcterms:modified xsi:type="dcterms:W3CDTF">2026-04-14T13:48:59Z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