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65692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4">
  <a:themeElements>
    <a:clrScheme name="Theme7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2026-04-19T23:17:36Z</dcterms:created>
  <dcterms:modified xsi:type="dcterms:W3CDTF">2026-04-19T23:17:36Z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