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623684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0">
  <a:themeElements>
    <a:clrScheme name="Theme5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2026-04-26T16:22:56Z</dcterms:created>
  <dcterms:modified xsi:type="dcterms:W3CDTF">2026-04-26T16:22:56Z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