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05090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88">
  <a:themeElements>
    <a:clrScheme name="Theme8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2026-08-06T16:43:50Z</dcterms:created>
  <dcterms:modified xsi:type="dcterms:W3CDTF">2026-08-06T16:43:50Z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