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9149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21">
  <a:themeElements>
    <a:clrScheme name="Theme2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2026-08-02T12:53:44Z</dcterms:created>
  <dcterms:modified xsi:type="dcterms:W3CDTF">2026-08-02T12:53:44Z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