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85045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2">
  <a:themeElements>
    <a:clrScheme name="Theme2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2026-07-23T19:16:19Z</dcterms:created>
  <dcterms:modified xsi:type="dcterms:W3CDTF">2026-07-23T19:16:19Z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