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44458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4">
  <a:themeElements>
    <a:clrScheme name="Theme8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2026-04-05T22:31:52Z</dcterms:created>
  <dcterms:modified xsi:type="dcterms:W3CDTF">2026-04-05T22:31:52Z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