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252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0854_ca_object_representations_media_368_large1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44481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entraal Beheer van Joodse Weldadigheid en Maatschappelijk Hulpbetoon- Obligatie 5000 frank. (00516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2026-08-21T10:42:14Z</dcterms:created>
  <dcterms:modified xsi:type="dcterms:W3CDTF">2026-08-21T10:42:14Z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