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05195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64">
  <a:themeElements>
    <a:clrScheme name="Theme6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2026-08-06T17:01:23Z</dcterms:created>
  <dcterms:modified xsi:type="dcterms:W3CDTF">2026-08-06T17:01:23Z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