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93210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1">
  <a:themeElements>
    <a:clrScheme name="Theme9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2026-06-08T10:50:30Z</dcterms:created>
  <dcterms:modified xsi:type="dcterms:W3CDTF">2026-06-08T10:50:30Z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