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54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2026-04-11T03:46:29Z</dcterms:created>
  <dcterms:modified xsi:type="dcterms:W3CDTF">2026-04-11T03:46:29Z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