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459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2026-07-09T20:40:46Z</dcterms:created>
  <dcterms:modified xsi:type="dcterms:W3CDTF">2026-07-09T20:40:46Z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