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543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1143000"/>
          <a:chOff x="0" y="228600"/>
          <a:chExt cx="9144000" cy="11430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Présence juive entre Meuse, Moselle et Rhin à travers la carte postale
(fin XIXe-début XXe siècle) (BI03233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2026-06-23T18:08:22Z</dcterms:created>
  <dcterms:modified xsi:type="dcterms:W3CDTF">2026-06-23T18:08:22Z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