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5302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58">
  <a:themeElements>
    <a:clrScheme name="Theme5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8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2026-07-31T22:25:56Z</dcterms:created>
  <dcterms:modified xsi:type="dcterms:W3CDTF">2026-07-31T22:25:56Z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