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9694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2026-05-28T07:25:41Z</dcterms:created>
  <dcterms:modified xsi:type="dcterms:W3CDTF">2026-05-28T07:25:41Z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