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6909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4">
  <a:themeElements>
    <a:clrScheme name="Theme2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2026-06-14T16:00:19Z</dcterms:created>
  <dcterms:modified xsi:type="dcterms:W3CDTF">2026-06-14T16:00:19Z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