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790158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1">
  <a:themeElements>
    <a:clrScheme name="Theme2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2026-05-15T22:48:29Z</dcterms:created>
  <dcterms:modified xsi:type="dcterms:W3CDTF">2026-05-15T22:48:29Z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