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82416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6">
  <a:themeElements>
    <a:clrScheme name="Theme6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2026-06-07T04:51:31Z</dcterms:created>
  <dcterms:modified xsi:type="dcterms:W3CDTF">2026-06-07T04:51:31Z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