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07935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8">
  <a:themeElements>
    <a:clrScheme name="Theme3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2026-06-21T17:31:20Z</dcterms:created>
  <dcterms:modified xsi:type="dcterms:W3CDTF">2026-06-21T17:31:20Z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