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860731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51">
  <a:themeElements>
    <a:clrScheme name="Theme5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5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5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2026-05-24T02:50:46Z</dcterms:created>
  <dcterms:modified xsi:type="dcterms:W3CDTF">2026-05-24T02:50:46Z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