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7196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2026-06-17T13:35:43Z</dcterms:created>
  <dcterms:modified xsi:type="dcterms:W3CDTF">2026-06-17T13:35:43Z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