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10872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2">
  <a:themeElements>
    <a:clrScheme name="Theme3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2026-04-13T15:00:47Z</dcterms:created>
  <dcterms:modified xsi:type="dcterms:W3CDTF">2026-04-13T15:00:47Z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