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4515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2026-07-07T14:41:33Z</dcterms:created>
  <dcterms:modified xsi:type="dcterms:W3CDTF">2026-07-07T14:41:33Z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