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presProps" Target="presProps.xml"/>
  <Relationship Id="rId52" Type="http://schemas.openxmlformats.org/officeDocument/2006/relationships/viewProps" Target="viewProps.xml"/>
  <Relationship Id="rId53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884131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9445_ca_object_representations_media_739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0354_ca_object_representations_media_22013_large8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773_ca_object_representations_media_22014_large9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9769_ca_object_representations_media_22032_large10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5286_ca_object_representations_media_22040_large11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2534_ca_object_representations_media_22041_large12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7833_ca_object_representations_media_22042_large13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0848_ca_object_representations_media_22043_large14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2280_ca_object_representations_media_22044_large15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479_ca_object_representations_media_25144_large16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7651_ca_object_representations_media_25148_large17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5886_ca_object_representations_media_25920_large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0965_ca_object_representations_media_25172_large18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4355_ca_object_representations_media_25174_large19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853_ca_object_representations_media_25175_large20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2778_ca_object_representations_media_25176_large21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275_ca_object_representations_media_25177_large22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1363_ca_object_representations_media_25180_large23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966_ca_object_representations_media_25183_large24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978_ca_object_representations_media_25184_large25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329_ca_object_representations_media_25186_large26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7279_ca_object_representations_media_25192_large27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312_ca_object_representations_media_25195_large28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9054_ca_object_representations_media_25246_large29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9398_ca_object_representations_media_25248_large30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8448_ca_object_representations_media_25256_large31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924_ca_object_representations_media_25268_large32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779_ca_object_representations_media_25359_large33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174_ca_object_representations_media_25360_large34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4102_ca_object_representations_media_25361_large35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6483_ca_object_representations_media_25365_large36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411_ca_object_representations_media_25373_large37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8821_ca_object_representations_media_2103_large3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290_ca_object_representations_media_25374_large38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3837_ca_object_representations_media_25376_large39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5225_ca_object_representations_media_26063_large40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4520_ca_object_representations_media_26071_large41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278_ca_object_representations_media_25169_large4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1862_ca_object_representations_media_4240_large5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33_ca_object_representations_media_8844_large6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5838_ca_object_representations_media_22012_large7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288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 port dans la nuit (01550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6386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ssin de Bitia Rosendor (17834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907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ssin de Bitia Rosendor (17835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62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ssin de Bitia Rosendor (17847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669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ssin de Bitia Rosendor (17853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ssin de Bitia Rosendor (17854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957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euvre de Bitia Rosendor (17855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6384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euvre de Bitia Rosendor (17856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624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euvre de Bitia Rosendor (17857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098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alerie des artistes-Portraits/Portretten (18332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288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transport des enfants (18334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145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ffiche. Plus jamais (05675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alerie 7-50 Tour de Midi (2e étage) Bruxelles/Zuidtoren (2e Verdieping) Brussel (18335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trium am Elisenbrunnen-Exodus und Exil-Bilder aus der Geschichte des Judentums (18336)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050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 Kunstschilders Bitia Rosendor en Martin Reisberg (18337)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ffiche de Martin Reisberg et Bitia Rosendor (18338)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859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eintre Bitia Rosendor expose (18339)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4481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xposition exodus et exil- oeuvres de Martin Reisberg et Bitia Rosendor (18340)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669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musée régional de la résistance et de la déportation: Exodus et Exil (18341)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955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amara Pfeiffer Galerie d'art-Exposition Bitia Rosendor (18342)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336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entoonstelling Bitia Rosendor (18343)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764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vitation exposition de Bitia Rosendor (18344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xposition "Hoffnung und Freude" (05676)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2768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ncartes artisanales pour la Galerie des Artistes (18345)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6005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hotocopies de peintures du cosmos (18348)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576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chouettes de Bitia Rosendor (18349)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336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semble de gravures de Bitia Rosendor et Martin Reisberg (18351)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38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squisses de la Galerie des Artistes (18353)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8671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déportés (18361)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909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ysage d'Oostkerke 9/20 (18362)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910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ysage de fermettes flamandes (18363)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147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semble de calques représentant des paysages flamands (18364)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19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ospectus pour le "Social Science Research Council Annual Report 1949-1950" (18366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4862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ffiche exposition "Exodus et exil" (05677)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5053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carnaval (18367)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5053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rchives Martin Reisberg et Bitia Rosendor (18369)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mémoire lapidée d’Avshalom (BI00486)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xodus & exil : Een pleidooi tegen de oorlog, het exil, het lijden, het vergeten (BI01577)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xodus et exil : (BI01987)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xodus & Exil (BI03099)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xodus und Exil (BI04549)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76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site de la Reine Fabiola (p7017)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724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semble Théâtral Yikult (p7020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002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xodus & Exil ( Uitwijzing & verbanning) (05698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xposition Martin Reisberg (05914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336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brations Mosaïques (08755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669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alon des jeunes artistes juifs de Belgique (15517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6196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ssin de Bitia Rosendor (17833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5">
  <a:themeElements>
    <a:clrScheme name="Theme6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48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2026-05-26T19:50:44Z</dcterms:created>
  <dcterms:modified xsi:type="dcterms:W3CDTF">2026-05-26T19:50:44Z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