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45522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Theme64">
  <a:themeElements>
    <a:clrScheme name="Theme6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2026-06-14T12:09:08Z</dcterms:created>
  <dcterms:modified xsi:type="dcterms:W3CDTF">2026-06-14T12:09:08Z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