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25267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6">
  <a:themeElements>
    <a:clrScheme name="Theme8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2026-07-28T10:59:57Z</dcterms:created>
  <dcterms:modified xsi:type="dcterms:W3CDTF">2026-07-28T10:59:57Z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