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22422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1">
  <a:themeElements>
    <a:clrScheme name="Theme4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2026-05-31T06:12:34Z</dcterms:created>
  <dcterms:modified xsi:type="dcterms:W3CDTF">2026-05-31T06:12:34Z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