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07806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6">
  <a:themeElements>
    <a:clrScheme name="Theme6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2026-06-10T03:23:07Z</dcterms:created>
  <dcterms:modified xsi:type="dcterms:W3CDTF">2026-06-10T03:23:07Z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