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50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2026-06-08T14:26:28Z</dcterms:created>
  <dcterms:modified xsi:type="dcterms:W3CDTF">2026-06-08T14:26:28Z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