
<file path=[Content_Types].xml><?xml version="1.0" encoding="utf-8"?>
<Types xmlns="http://schemas.openxmlformats.org/package/2006/content-types">
  <Default Extension="rels" ContentType="application/vnd.openxmlformats-package.relationships+xml"/>
  <Default Extension="xml" ContentType="application/xml"/>
  <Default Extension="svg" ContentType="image/svg+xml"/>
  <Override PartName="/ppt/presentation.xml" ContentType="application/vnd.openxmlformats-officedocument.presentationml.presentation.main+xml"/>
  <Override PartName="/ppt/presProps.xml" ContentType="application/vnd.openxmlformats-officedocument.presentationml.presProps+xml"/>
  <Override PartName="/ppt/tableStyles.xml" ContentType="application/vnd.openxmlformats-officedocument.presentationml.tableStyles+xml"/>
  <Override PartName="/ppt/viewProps.xml" ContentType="application/vnd.openxmlformats-officedocument.presentationml.viewProps+xml"/>
  <Override PartName="/docProps/app.xml" ContentType="application/vnd.openxmlformats-officedocument.extended-properties+xml"/>
  <Override PartName="/docProps/core.xml" ContentType="application/vnd.openxmlformats-package.core-properties+xml"/>
  <Override PartName="/docProps/custom.xml" ContentType="application/vnd.openxmlformats-officedocument.custom-properties+xml"/>
  <Override PartName="/ppt/slideMasters/slideMaster1.xml" ContentType="application/vnd.openxmlformats-officedocument.presentationml.slideMaster+xml"/>
  <Override PartName="/ppt/theme/theme1.xml" ContentType="application/vnd.openxmlformats-officedocument.theme+xml"/>
  <Override PartName="/ppt/slideLayouts/slideLayout1.xml" ContentType="application/vnd.openxmlformats-officedocument.presentationml.slideLayout+xml"/>
  <Override PartName="/ppt/slides/slide1.xml" ContentType="application/vnd.openxmlformats-officedocument.presentationml.slide+xml"/>
  <Default Extension="gif" ContentType="image/gif"/>
  <Default Extension="jpg" ContentType="image/jpeg"/>
  <Default Extension="jpeg" ContentType="image/jpeg"/>
  <Default Extension="png" ContentType="image/png"/>
  <Default Extension="xlsx" ContentType="application/vnd.openxmlformats-officedocument.spreadsheetml.sheet"/>
</Types>
</file>

<file path=_rels/.rels><?xml version="1.0" encoding="UTF-8" standalone="yes"?>
<Relationships xmlns="http://schemas.openxmlformats.org/package/2006/relationships">
  <Relationship Id="rId1" Type="http://schemas.openxmlformats.org/officeDocument/2006/relationships/officeDocument" Target="ppt/presentation.xml"/>
  <Relationship Id="rId2" Type="http://schemas.openxmlformats.org/package/2006/relationships/metadata/core-properties" Target="docProps/core.xml"/>
  <Relationship Id="rId3" Type="http://schemas.openxmlformats.org/officeDocument/2006/relationships/extended-properties" Target="docProps/app.xml"/>
  <Relationship Id="rId4" Type="http://schemas.openxmlformats.org/officeDocument/2006/relationships/custom-properties" Target="docProps/custom.xml"/>
</Relationships>
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6" r:id="rId3"/>
  </p:sldIdLst>
  <p:sldSz cx="9144000" cy="6858000" type="screen4x3"/>
  <p:notesSz cx="6858000" cy="9144000"/>
  <p:defaultTextStyle>
    <a:defPPr>
      <a:defRPr lang="fr-FR"/>
    </a:defPPr>
    <a:lvl1pPr algn="l" defTabSz="914400" eaLnBrk="1" hangingPunct="1" latinLnBrk="0" marL="0" rtl="0">
      <a:defRPr kern="1200" sz="1800">
        <a:solidFill>
          <a:schemeClr val="tx1"/>
        </a:solidFill>
        <a:latin typeface="+mn-lt"/>
        <a:ea typeface="+mn-ea"/>
        <a:cs typeface="+mn-cs"/>
      </a:defRPr>
    </a:lvl1pPr>
    <a:lvl2pPr algn="l" defTabSz="914400" eaLnBrk="1" hangingPunct="1" latinLnBrk="0" marL="457200" rtl="0">
      <a:defRPr kern="1200" sz="1800">
        <a:solidFill>
          <a:schemeClr val="tx1"/>
        </a:solidFill>
        <a:latin typeface="+mn-lt"/>
        <a:ea typeface="+mn-ea"/>
        <a:cs typeface="+mn-cs"/>
      </a:defRPr>
    </a:lvl2pPr>
    <a:lvl3pPr algn="l" defTabSz="914400" eaLnBrk="1" hangingPunct="1" latinLnBrk="0" marL="914400" rtl="0">
      <a:defRPr kern="1200" sz="1800">
        <a:solidFill>
          <a:schemeClr val="tx1"/>
        </a:solidFill>
        <a:latin typeface="+mn-lt"/>
        <a:ea typeface="+mn-ea"/>
        <a:cs typeface="+mn-cs"/>
      </a:defRPr>
    </a:lvl3pPr>
    <a:lvl4pPr algn="l" defTabSz="914400" eaLnBrk="1" hangingPunct="1" latinLnBrk="0" marL="1371600" rtl="0">
      <a:defRPr kern="1200" sz="1800">
        <a:solidFill>
          <a:schemeClr val="tx1"/>
        </a:solidFill>
        <a:latin typeface="+mn-lt"/>
        <a:ea typeface="+mn-ea"/>
        <a:cs typeface="+mn-cs"/>
      </a:defRPr>
    </a:lvl4pPr>
    <a:lvl5pPr algn="l" defTabSz="914400" eaLnBrk="1" hangingPunct="1" latinLnBrk="0" marL="1828800" rtl="0">
      <a:defRPr kern="1200" sz="1800">
        <a:solidFill>
          <a:schemeClr val="tx1"/>
        </a:solidFill>
        <a:latin typeface="+mn-lt"/>
        <a:ea typeface="+mn-ea"/>
        <a:cs typeface="+mn-cs"/>
      </a:defRPr>
    </a:lvl5pPr>
    <a:lvl6pPr algn="l" defTabSz="914400" eaLnBrk="1" hangingPunct="1" latinLnBrk="0" marL="2286000" rtl="0">
      <a:defRPr kern="1200" sz="1800">
        <a:solidFill>
          <a:schemeClr val="tx1"/>
        </a:solidFill>
        <a:latin typeface="+mn-lt"/>
        <a:ea typeface="+mn-ea"/>
        <a:cs typeface="+mn-cs"/>
      </a:defRPr>
    </a:lvl6pPr>
    <a:lvl7pPr algn="l" defTabSz="914400" eaLnBrk="1" hangingPunct="1" latinLnBrk="0" marL="2743200" rtl="0">
      <a:defRPr kern="1200" sz="1800">
        <a:solidFill>
          <a:schemeClr val="tx1"/>
        </a:solidFill>
        <a:latin typeface="+mn-lt"/>
        <a:ea typeface="+mn-ea"/>
        <a:cs typeface="+mn-cs"/>
      </a:defRPr>
    </a:lvl7pPr>
    <a:lvl8pPr algn="l" defTabSz="914400" eaLnBrk="1" hangingPunct="1" latinLnBrk="0" marL="3200400" rtl="0">
      <a:defRPr kern="1200" sz="1800">
        <a:solidFill>
          <a:schemeClr val="tx1"/>
        </a:solidFill>
        <a:latin typeface="+mn-lt"/>
        <a:ea typeface="+mn-ea"/>
        <a:cs typeface="+mn-cs"/>
      </a:defRPr>
    </a:lvl8pPr>
    <a:lvl9pPr algn="l" defTabSz="914400" eaLnBrk="1" hangingPunct="1" latinLnBrk="0" marL="3657600" rtl="0">
      <a:defRPr kern="1200" sz="18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>
    <p:present/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showComments="0" lastView="sldView">
  <p:slideViewPr>
    <p:cSldViewPr>
      <p:cViewPr>
        <p:scale>
          <a:sx d="100" n="100"/>
          <a:sy d="100" n="100"/>
        </p:scale>
        <p:origin x="0" y="0"/>
      </p:cViewPr>
    </p:cSldViewPr>
  </p:slideViewPr>
</p:viewPr>
</file>

<file path=ppt/_rels/presentation.xml.rels><?xml version="1.0" encoding="UTF-8" standalone="yes"?>
<Relationships xmlns="http://schemas.openxmlformats.org/package/2006/relationships">
  <Relationship Id="rId1" Type="http://schemas.openxmlformats.org/officeDocument/2006/relationships/slideMaster" Target="slideMasters/slideMaster1.xml"/>
  <Relationship Id="rId2" Type="http://schemas.openxmlformats.org/officeDocument/2006/relationships/theme" Target="theme/theme1.xml"/>
  <Relationship Id="rId3" Type="http://schemas.openxmlformats.org/officeDocument/2006/relationships/slide" Target="slides/slide1.xml"/>
  <Relationship Id="rId4" Type="http://schemas.openxmlformats.org/officeDocument/2006/relationships/presProps" Target="presProps.xml"/>
  <Relationship Id="rId5" Type="http://schemas.openxmlformats.org/officeDocument/2006/relationships/viewProps" Target="viewProps.xml"/>
  <Relationship Id="rId6" Type="http://schemas.openxmlformats.org/officeDocument/2006/relationships/tableStyles" Target="tableStyles.xml"/>
</Relationships>

</file>

<file path=ppt/slideLayouts/_rels/slideLayout1.xml.rels><?xml version="1.0" encoding="UTF-8" standalone="yes"?>
<Relationships xmlns="http://schemas.openxmlformats.org/package/2006/relationships">
  <Relationship Id="rId1" Type="http://schemas.openxmlformats.org/officeDocument/2006/relationships/slideMaster" Target="../slideMasters/slideMaster1.xml"/>
</Relationships>
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Layout>
</file>

<file path=ppt/slideMasters/_rels/slideMaster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  <Relationship Id="rId2" Type="http://schemas.openxmlformats.org/officeDocument/2006/relationships/theme" Target="../theme/theme1.xml"/>
</Relationships>
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466385197" r:id="rId1"/>
  </p:sldLayoutIdLst>
  <p:txStyles>
    <p:titleStyle>
      <a:lvl1pPr algn="ctr">
        <a:defRPr sz="4400" kern="1200">
          <a:solidFill>
            <a:schemeClr val="lt1"/>
          </a:solidFill>
        </a:defRPr>
      </a:lvl1pPr>
      <a:extLst/>
    </p:titleStyle>
    <p:bodyStyle>
      <a:lvl1pPr algn="ctr" indent="-324900">
        <a:defRPr sz="3200" kern="1200">
          <a:solidFill>
            <a:schemeClr val="tx1"/>
          </a:solidFill>
        </a:defRPr>
      </a:lvl1pPr>
      <a:extLst/>
    </p:bodyStyle>
    <p:otherStyle>
      <a:defPPr algn="ctr">
        <a:defRPr kern="1200">
          <a:solidFill>
            <a:schemeClr val="tx1"/>
          </a:solidFill>
        </a:defRPr>
      </a:defPPr>
      <a:extLst/>
    </p:otherStyle>
  </p:txStyles>
</p:sldMaster>
</file>

<file path=ppt/slides/_rels/slide1.xml.rels><?xml version="1.0" encoding="UTF-8" standalone="yes"?>
<Relationships xmlns="http://schemas.openxmlformats.org/package/2006/relationships">
  <Relationship Id="rId1" Type="http://schemas.openxmlformats.org/officeDocument/2006/relationships/slideLayout" Target="../slideLayouts/slideLayout1.xml"/>
</Relationships>
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Ovr>
    <a:masterClrMapping/>
  </p:clrMapOvr>
</p:sld>
</file>

<file path=ppt/theme/theme1.xml><?xml version="1.0" encoding="utf-8"?>
<a:theme xmlns:a="http://schemas.openxmlformats.org/drawingml/2006/main" name="Theme68">
  <a:themeElements>
    <a:clrScheme name="Theme68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Theme68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inorFont>
    </a:fontScheme>
    <a:fmtScheme name="Theme68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r="5400000" dist="2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"/>
              </a:srgbClr>
            </a:outerShdw>
          </a:effectLst>
        </a:effectStyle>
        <a:effectStyle>
          <a:effectLst>
            <a:outerShdw blurRad="40000" dir="5400000" dist="23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dir="t" rig="threePt">
              <a:rot lat="0" lon="0" rev="1200000"/>
            </a:lightRig>
          </a:scene3d>
          <a:sp3d>
            <a:bevelT h="25400" w="635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b="180000" l="50000" r="50000" t="-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b="50000" l="50000" r="50000" t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Application>Microsoft Office PowerPoint</Application>
  <Slides>1</Slide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1" baseType="lpstr">
      <vt:lpstr>Office Theme</vt:lpstr>
    </vt:vector>
  </TitlesOfParts>
  <Company>Microsoft Corporation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creator>Unknown Creator</dc:creator>
  <cp:lastModifiedBy>Unknown Creator</cp:lastModifiedBy>
  <dcterms:created xsi:type="dcterms:W3CDTF">2026-04-28T09:35:24Z</dcterms:created>
  <dcterms:modified xsi:type="dcterms:W3CDTF">2026-04-28T09:35:24Z</dcterms:modified>
  <dc:title>Untitled Presentation</dc:title>
  <dc:description/>
  <dc:subject/>
  <cp:keywords/>
  <cp:category/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