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7906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0">
  <a:themeElements>
    <a:clrScheme name="Theme2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2026-06-15T22:33:07Z</dcterms:created>
  <dcterms:modified xsi:type="dcterms:W3CDTF">2026-06-15T22:33:07Z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