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75314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1">
  <a:themeElements>
    <a:clrScheme name="Theme41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1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1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2026-08-03T06:01:16Z</dcterms:created>
  <dcterms:modified xsi:type="dcterms:W3CDTF">2026-08-03T06:01:16Z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