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3438278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85">
  <a:themeElements>
    <a:clrScheme name="Theme85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85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85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2026-07-19T00:46:45Z</dcterms:created>
  <dcterms:modified xsi:type="dcterms:W3CDTF">2026-07-19T00:46:45Z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